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689D8-9FB6-D16F-51AB-7B71F8F9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04"/>
            <a:ext cx="12192000" cy="57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28B2-070B-8AC0-A2C2-EA57E2B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20C00-8DE1-457D-FD1F-ED03AE03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714"/>
            <a:ext cx="12192000" cy="58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DD7E-AFE6-63B1-0C5B-A88B8BAE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4F4E8-AC30-DA04-3D4E-6C892712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76"/>
            <a:ext cx="12192000" cy="57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58162-EE53-76D8-289F-D24BC0A1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232D3-8D35-33BC-80BF-028381E7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680"/>
            <a:ext cx="12192000" cy="57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2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24C6-AF2B-FEDD-6AF2-6FD18E5B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2F5C5-1D18-5A13-6EC7-D1D98C55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586-4D67-BC4F-A9ED-A933B5A6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E7C50-6BDB-9961-DB7D-E409F498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4D63-FF0E-163C-5DFC-590C58D6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B2517-6276-B944-FE08-44B434AD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76"/>
            <a:ext cx="12192000" cy="57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840C-4D4C-1F7B-EA16-1248751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3CF17-FE07-AE35-8C29-7D6F9788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536"/>
            <a:ext cx="12192000" cy="57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8A76-1A4D-933A-E38E-CD0C259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1254E-E9B2-BD80-6BE5-ADF02E8C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89"/>
            <a:ext cx="12192000" cy="5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7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4F40-30D7-0159-5BC1-D82631A0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2B9C2-DE05-33F4-B72C-72E196FF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35"/>
            <a:ext cx="12192000" cy="57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CBCA-D562-2D0D-0A60-83E367AA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6C21A6-718E-0035-5094-398859A0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56"/>
            <a:ext cx="12192000" cy="57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075F-AB96-8024-FD8F-0FA96787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FB8F3-4632-5EC9-4AAB-87270FA4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0F51-D259-EFA0-7DE1-7FB3290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1C2DC-6EFE-E7B8-E6BB-B9D13723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963"/>
            <a:ext cx="12192000" cy="57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CDFA-12D2-92A3-D4B1-82DFB729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7B4A56-A519-0C76-1705-B702ADA5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89"/>
            <a:ext cx="12192000" cy="57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F154-FCC8-96B2-6548-7885A18E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5A20D-0F68-7BE3-8F1B-A9CFE2A6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46"/>
            <a:ext cx="12192000" cy="58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7BFE-53AC-4DB9-1403-98FBF020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E2CF1-7EF8-ACFB-0326-39905BAB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4C6F-90DF-177F-BE79-136FA6CA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BD132-B868-69DC-B4DB-536DFDD0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81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7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DD97-D301-65AB-AC17-CE20FEDA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3A4A7-0BD4-1684-389D-8338941A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536"/>
            <a:ext cx="12192000" cy="57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3CC4-2608-4224-B736-7EA324CF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6FA0C-9A32-F8E6-0120-DFB2FE6D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103"/>
            <a:ext cx="12192000" cy="57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541-A58A-4DFA-BC00-65BCB379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FA643-80AD-9194-1D0E-5A67809A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842"/>
            <a:ext cx="12192000" cy="57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525-A68C-8D34-03BF-4DB3285D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B6AA6-F819-0191-529E-CEC4AAA0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620"/>
            <a:ext cx="12192000" cy="58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2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2A5D-4BE9-F2EB-9227-432ABCD3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F0E181-7F9D-FDCC-B056-62D8E2A3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703"/>
            <a:ext cx="12192000" cy="58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7037-C264-30FB-496F-081FAE36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8C33A-50F1-26A5-8D80-6B2FD023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AC98-2370-D006-97FD-142A0895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D50BB-A06C-0070-30ED-D1129FA3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263"/>
            <a:ext cx="12192000" cy="576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650C-8189-87EE-FFA2-604AE044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5E63B1-93F8-C242-05A5-889B2FCD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1EA-EBB2-BB13-E8C8-DC3F44F5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5A206-EABD-76FF-EC90-A20B8194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5"/>
            <a:ext cx="12192000" cy="5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31D5-02C2-BEB5-4ED1-410A86EA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D553E-7ABC-2615-9F45-1F425F5D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103"/>
            <a:ext cx="12192000" cy="57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7856-17DE-08D3-95B4-2379E452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438C6-45A9-1F4B-989C-A5D0F94A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9F79-E7C2-D57E-F9D8-0EFDBEF0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8EAC7-B376-5C6D-FFBD-842F7533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6</cp:revision>
  <dcterms:created xsi:type="dcterms:W3CDTF">2024-03-07T19:33:54Z</dcterms:created>
  <dcterms:modified xsi:type="dcterms:W3CDTF">2024-03-08T16:26:49Z</dcterms:modified>
</cp:coreProperties>
</file>